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313" r:id="rId2"/>
    <p:sldId id="444" r:id="rId3"/>
    <p:sldId id="441" r:id="rId4"/>
    <p:sldId id="445" r:id="rId5"/>
    <p:sldId id="443" r:id="rId6"/>
  </p:sldIdLst>
  <p:sldSz cx="9144000" cy="6858000" type="screen4x3"/>
  <p:notesSz cx="10020300" cy="68881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33CC"/>
    <a:srgbClr val="CCECFF"/>
    <a:srgbClr val="00CC00"/>
    <a:srgbClr val="99FF99"/>
    <a:srgbClr val="66FFFF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9466" autoAdjust="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Verdan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Verdan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Verdan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3675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Verdana" pitchFamily="34" charset="0"/>
              </a:defRPr>
            </a:lvl1pPr>
          </a:lstStyle>
          <a:p>
            <a:fld id="{B3D6B373-7E5B-4504-B67A-C13E1DACB9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8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313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25" y="515938"/>
            <a:ext cx="3448050" cy="258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3300" y="3271838"/>
            <a:ext cx="80137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088"/>
            <a:ext cx="43434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13" y="6542088"/>
            <a:ext cx="43434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fld id="{44DCA981-4E04-4612-A8A0-38DA7C7BB1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7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L:\■営業\柴又運輸\図■提案書作成用\写真■2枚-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31800" y="5362575"/>
            <a:ext cx="4572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L:\■営業\柴又運輸\図■提案書作成用\写真■3枚-1.JPG"/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011738" y="5319713"/>
            <a:ext cx="38957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kumimoji="0" sz="12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kumimoji="0" sz="12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kumimoji="0" sz="12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15EC82D0-5CB2-46E3-AB10-CDB4AB0287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3513" y="134938"/>
            <a:ext cx="2054225" cy="62103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7663" y="134938"/>
            <a:ext cx="6013450" cy="62103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674688"/>
            <a:ext cx="3924300" cy="567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674688"/>
            <a:ext cx="3924300" cy="567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34938"/>
            <a:ext cx="393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674688"/>
            <a:ext cx="8001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79413" y="677863"/>
            <a:ext cx="8402637" cy="115887"/>
          </a:xfrm>
          <a:custGeom>
            <a:avLst/>
            <a:gdLst>
              <a:gd name="T0" fmla="*/ 0 w 1000"/>
              <a:gd name="T1" fmla="*/ 0 h 1000"/>
              <a:gd name="T2" fmla="*/ 4915543 w 1000"/>
              <a:gd name="T3" fmla="*/ 0 h 1000"/>
              <a:gd name="T4" fmla="*/ 4915543 w 1000"/>
              <a:gd name="T5" fmla="*/ 115887 h 1000"/>
              <a:gd name="T6" fmla="*/ 0 w 1000"/>
              <a:gd name="T7" fmla="*/ 115887 h 1000"/>
              <a:gd name="T8" fmla="*/ 0 w 1000"/>
              <a:gd name="T9" fmla="*/ 0 h 1000"/>
              <a:gd name="T10" fmla="*/ 840263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pPr font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469900" y="6351588"/>
            <a:ext cx="8331200" cy="0"/>
          </a:xfrm>
          <a:prstGeom prst="line">
            <a:avLst/>
          </a:prstGeom>
          <a:noFill/>
          <a:ln w="3175">
            <a:solidFill>
              <a:srgbClr val="33CC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53225" y="6396038"/>
            <a:ext cx="1787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hibamata.co.jp/office/osak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771525"/>
            <a:ext cx="4848225" cy="496888"/>
          </a:xfrm>
        </p:spPr>
        <p:txBody>
          <a:bodyPr/>
          <a:lstStyle/>
          <a:p>
            <a:pPr eaLnBrk="1" hangingPunct="1"/>
            <a:r>
              <a:rPr lang="ja-JP" altLang="en-US" sz="2000" b="1" i="1" dirty="0">
                <a:latin typeface="HG丸ｺﾞｼｯｸM-PRO" pitchFamily="50" charset="-128"/>
                <a:ea typeface="HG丸ｺﾞｼｯｸM-PRO" pitchFamily="50" charset="-128"/>
              </a:rPr>
              <a:t>                                   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431800" y="1401763"/>
            <a:ext cx="8248650" cy="122529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tIns="180000" bIns="180000">
            <a:spAutoFit/>
          </a:bodyPr>
          <a:lstStyle/>
          <a:p>
            <a:pPr algn="ctr"/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コンテナーデバン・バンニング作業</a:t>
            </a:r>
          </a:p>
          <a:p>
            <a:pPr algn="ctr"/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スルー配送（</a:t>
            </a:r>
            <a:r>
              <a:rPr lang="en-US" altLang="ja-JP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TC</a:t>
            </a:r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型）に関するご提案 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366900" y="3852863"/>
            <a:ext cx="48526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柴又運輸株式会社　大阪営業所</a:t>
            </a:r>
          </a:p>
        </p:txBody>
      </p:sp>
      <p:pic>
        <p:nvPicPr>
          <p:cNvPr id="15365" name="Picture 14" descr="L:\■営業\柴又運輸\図■提案書作成用\バナー■ロゴマーク●白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A"/>
              </a:clrFrom>
              <a:clrTo>
                <a:srgbClr val="FC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25" y="6130925"/>
            <a:ext cx="2266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038" y="291692"/>
            <a:ext cx="8456703" cy="323850"/>
          </a:xfrm>
        </p:spPr>
        <p:txBody>
          <a:bodyPr/>
          <a:lstStyle/>
          <a:p>
            <a:r>
              <a:rPr lang="ja-JP" altLang="en-US" sz="30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30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バンニング・デバンニングについて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海上コンテナーバンニング・デバンニングのことならお任せください。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お客様の大切な商品を安全・迅速・丁寧に取り扱い、ご要望通り仕分けを行います。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69" y="3885458"/>
            <a:ext cx="2626525" cy="226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2" y="3835569"/>
            <a:ext cx="2796726" cy="231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7" y="3982743"/>
            <a:ext cx="2864385" cy="199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49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3"/>
          <p:cNvSpPr>
            <a:spLocks noGrp="1" noChangeArrowheads="1"/>
          </p:cNvSpPr>
          <p:nvPr>
            <p:ph type="title"/>
          </p:nvPr>
        </p:nvSpPr>
        <p:spPr>
          <a:xfrm>
            <a:off x="449263" y="338138"/>
            <a:ext cx="5540476" cy="323850"/>
          </a:xfrm>
        </p:spPr>
        <p:txBody>
          <a:bodyPr/>
          <a:lstStyle/>
          <a:p>
            <a:pPr eaLnBrk="1" hangingPunct="1"/>
            <a:r>
              <a:rPr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バンステージ仕様（寸法：重量）</a:t>
            </a:r>
          </a:p>
        </p:txBody>
      </p:sp>
      <p:sp>
        <p:nvSpPr>
          <p:cNvPr id="7" name="Rectangle 2" descr="セーム皮"/>
          <p:cNvSpPr>
            <a:spLocks noChangeArrowheads="1"/>
          </p:cNvSpPr>
          <p:nvPr/>
        </p:nvSpPr>
        <p:spPr bwMode="auto">
          <a:xfrm>
            <a:off x="393700" y="1062038"/>
            <a:ext cx="8394700" cy="52387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0000" tIns="180000" rIns="180000" bIns="108000"/>
          <a:lstStyle/>
          <a:p>
            <a:pPr lvl="1" algn="dist" eaLnBrk="0" hangingPunct="0">
              <a:lnSpc>
                <a:spcPct val="150000"/>
              </a:lnSpc>
              <a:defRPr/>
            </a:pPr>
            <a:endParaRPr kumimoji="0" lang="ja-JP" altLang="en-US" sz="2000" b="1">
              <a:latin typeface="Century" pitchFamily="18" charset="0"/>
            </a:endParaRPr>
          </a:p>
        </p:txBody>
      </p:sp>
      <p:pic>
        <p:nvPicPr>
          <p:cNvPr id="21508" name="Picture 5" descr="IMG_03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1009650"/>
            <a:ext cx="8343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96900" y="1016000"/>
            <a:ext cx="5321300" cy="111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 dirty="0"/>
          </a:p>
          <a:p>
            <a:endParaRPr lang="ja-JP" altLang="en-US" sz="1800" dirty="0"/>
          </a:p>
          <a:p>
            <a:endParaRPr lang="ja-JP" altLang="en-US" sz="1800" dirty="0"/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　長　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13,000m/m           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幅　　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2,447m/m</a:t>
            </a: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耐荷重　　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6,500kg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水平架台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5,000m/m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800" dirty="0"/>
          </a:p>
          <a:p>
            <a:endParaRPr lang="ja-JP" altLang="en-US" sz="1800" dirty="0"/>
          </a:p>
          <a:p>
            <a:endParaRPr lang="ja-JP" altLang="en-US" sz="1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4199" y="4945528"/>
            <a:ext cx="7804791" cy="85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 dirty="0"/>
          </a:p>
          <a:p>
            <a:endParaRPr lang="ja-JP" altLang="en-US" sz="1800" dirty="0"/>
          </a:p>
          <a:p>
            <a:endParaRPr lang="ja-JP" altLang="en-US" sz="1800" dirty="0"/>
          </a:p>
          <a:p>
            <a:r>
              <a:rPr lang="en-US" altLang="ja-JP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2.5</a:t>
            </a:r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㌧　カウンターリフトがコンテナ内に入っていけます</a:t>
            </a:r>
            <a:r>
              <a:rPr lang="ja-JP" altLang="en-US" sz="1800" dirty="0"/>
              <a:t>。　</a:t>
            </a:r>
            <a:r>
              <a:rPr lang="ja-JP" altLang="en-US" sz="2400" b="1" dirty="0"/>
              <a:t>⇒</a:t>
            </a:r>
          </a:p>
          <a:p>
            <a:endParaRPr lang="en-US" altLang="ja-JP" sz="1800" dirty="0"/>
          </a:p>
          <a:p>
            <a:endParaRPr lang="ja-JP" altLang="en-US" sz="1800" dirty="0"/>
          </a:p>
          <a:p>
            <a:endParaRPr lang="ja-JP" altLang="en-US" sz="1800" dirty="0"/>
          </a:p>
        </p:txBody>
      </p:sp>
      <p:graphicFrame>
        <p:nvGraphicFramePr>
          <p:cNvPr id="8" name="コンテンツ プレースホルダー 4">
            <a:extLst>
              <a:ext uri="{FF2B5EF4-FFF2-40B4-BE49-F238E27FC236}">
                <a16:creationId xmlns:a16="http://schemas.microsoft.com/office/drawing/2014/main" id="{9E05124B-5B59-4ABE-BB91-3E89F110786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59824"/>
              </p:ext>
            </p:extLst>
          </p:nvPr>
        </p:nvGraphicFramePr>
        <p:xfrm>
          <a:off x="7188200" y="5186363"/>
          <a:ext cx="8350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パッケージャー シェル オブジェクト" showAsIcon="1" r:id="rId5" imgW="616320" imgH="488520" progId="Package">
                  <p:embed/>
                </p:oleObj>
              </mc:Choice>
              <mc:Fallback>
                <p:oleObj name="パッケージャー シェル オブジェクト" showAsIcon="1" r:id="rId5" imgW="616320" imgH="488520" progId="Package">
                  <p:embed/>
                  <p:pic>
                    <p:nvPicPr>
                      <p:cNvPr id="5" name="コンテンツ プレースホルダー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5186363"/>
                        <a:ext cx="8350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326" y="-1"/>
            <a:ext cx="7667943" cy="1136469"/>
          </a:xfrm>
        </p:spPr>
        <p:txBody>
          <a:bodyPr/>
          <a:lstStyle/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流通加工について</a:t>
            </a:r>
            <a:b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240970"/>
            <a:ext cx="8001000" cy="5104267"/>
          </a:xfrm>
        </p:spPr>
        <p:txBody>
          <a:bodyPr/>
          <a:lstStyle/>
          <a:p>
            <a:pPr marL="0" indent="0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・検品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作業　　　　　・ディスプレイ　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・セット組　　　　　　・その他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各種の軽作業可能です。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17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6853" y="291691"/>
            <a:ext cx="8260760" cy="387577"/>
          </a:xfrm>
        </p:spPr>
        <p:txBody>
          <a:bodyPr/>
          <a:lstStyle/>
          <a:p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</a:t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トラック輸送について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927462"/>
            <a:ext cx="8001000" cy="5417775"/>
          </a:xfrm>
        </p:spPr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TC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型輸送大歓迎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近畿一円中ロット輸送（遠隔地相談）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集荷及び一時預かり可能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長尺物可能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お気軽にご相談ください。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http://www.shibamata.co.jp/office/osaka.html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TEL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06-6748-9700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96" y="3034748"/>
            <a:ext cx="3178705" cy="10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2601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ECFF"/>
            </a:gs>
            <a:gs pos="100000">
              <a:srgbClr val="CCECFF">
                <a:gamma/>
                <a:tint val="42353"/>
                <a:invGamma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ECFF"/>
            </a:gs>
            <a:gs pos="100000">
              <a:srgbClr val="CCECFF">
                <a:gamma/>
                <a:tint val="42353"/>
                <a:invGamma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13396</TotalTime>
  <Words>246</Words>
  <Application>Microsoft Office PowerPoint</Application>
  <PresentationFormat>画面に合わせる (4:3)</PresentationFormat>
  <Paragraphs>40</Paragraphs>
  <Slides>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20" baseType="lpstr">
      <vt:lpstr>BIZ UDPゴシック</vt:lpstr>
      <vt:lpstr>HGPｺﾞｼｯｸE</vt:lpstr>
      <vt:lpstr>HGP創英角ｺﾞｼｯｸUB</vt:lpstr>
      <vt:lpstr>HGSｺﾞｼｯｸE</vt:lpstr>
      <vt:lpstr>HGS創英角ｺﾞｼｯｸUB</vt:lpstr>
      <vt:lpstr>HG丸ｺﾞｼｯｸM-PRO</vt:lpstr>
      <vt:lpstr>HG創英角ｺﾞｼｯｸUB</vt:lpstr>
      <vt:lpstr>ＭＳ Ｐゴシック</vt:lpstr>
      <vt:lpstr>ＭＳ Ｐ明朝</vt:lpstr>
      <vt:lpstr>Arial</vt:lpstr>
      <vt:lpstr>Century</vt:lpstr>
      <vt:lpstr>Verdana</vt:lpstr>
      <vt:lpstr>Wingdings</vt:lpstr>
      <vt:lpstr>Profile</vt:lpstr>
      <vt:lpstr>パッケージャー シェル オブジェクト</vt:lpstr>
      <vt:lpstr>                                   </vt:lpstr>
      <vt:lpstr>　バンニング・デバンニングについて</vt:lpstr>
      <vt:lpstr>　バンステージ仕様（寸法：重量）</vt:lpstr>
      <vt:lpstr>　流通加工について </vt:lpstr>
      <vt:lpstr>    　　　　　　　　　　　　　 　　トラック輸送について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株式会社日本ロジファクトリー</dc:creator>
  <cp:lastModifiedBy>kusuno</cp:lastModifiedBy>
  <cp:revision>587</cp:revision>
  <cp:lastPrinted>2012-11-09T07:22:52Z</cp:lastPrinted>
  <dcterms:created xsi:type="dcterms:W3CDTF">2002-06-12T06:34:23Z</dcterms:created>
  <dcterms:modified xsi:type="dcterms:W3CDTF">2020-11-11T07:24:12Z</dcterms:modified>
</cp:coreProperties>
</file>